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952"/>
    <a:srgbClr val="856445"/>
    <a:srgbClr val="DF8A5F"/>
    <a:srgbClr val="FAF5E2"/>
    <a:srgbClr val="E8EAEF"/>
    <a:srgbClr val="E1C48A"/>
    <a:srgbClr val="DACFB6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24" d="100"/>
          <a:sy n="124" d="100"/>
        </p:scale>
        <p:origin x="1434" y="-9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872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74417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Corbofi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AP864105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Vezeték nélküli hangszóró újrahasznosított alumínium házban, bambuszhálóval és természetes parafa talppal. Újratölthető akkumulátorral (400 mAh). USB töltőkábellel.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Gracilis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AP800079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300D RPET poliészter borítású jegyzetfüzet 80 sima lappal. Hozzáillő színű gumipánttal, könyvjelzővel és tolltartóval. A5 méretű.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595391"/>
            <a:ext cx="216688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Wapudo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A4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AP800176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A4 méretű, RPET poliészter iratmappa több belső rendszerező zsebbel és mágneses zárral, diófa díszítéssel. 20 újrahasznosított papír anyagú, vonalas lapos jegyzetfüzettel.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62965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2B49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120400" y="3679496"/>
            <a:ext cx="5478217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Hódítsd meg az íróasztalokat és munkahelyeket</a:t>
            </a:r>
            <a:endParaRPr lang="hu-HU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72305" y="4002652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Adj teret annak, ami igazán számít – jegyzetfüzetekkel és technikai kiegészítőkkel, amelyek segítik a napi tervezést, gondolkodást és cselekvést. Praktikusak, megbízhatóak és hasznosak minden helyzetben.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SipLight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Bambuszból készült multifunkcionális asztali lámpa beépített bögremelegítővel. Meleg, természetes és hideg fény módokkal. USB töltőkábellel.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Manynot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AP800171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Újrahasznosított papírból készült öntapadós jegyzettömb 50 nagy és 25 közepes sárga jegyzetlappal, 125 oldaljelölővel (5 színben).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Tonnel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Soft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AP800148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Újrahasznosított alumínium golyóstoll gumírozott testtel és króm részletekkel. Kék tollbetéttel.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AF5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lámpa, Lámpatest, Utcalámpa, villanykört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FCA0EA8-4F18-A50D-627A-17DAA85AA0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9" y="11525508"/>
            <a:ext cx="1462677" cy="1462677"/>
          </a:xfrm>
          <a:prstGeom prst="rect">
            <a:avLst/>
          </a:prstGeom>
        </p:spPr>
      </p:pic>
      <p:pic>
        <p:nvPicPr>
          <p:cNvPr id="22" name="Kép 21" descr="A képen íróeszköz, toll, irodaszerek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E3A2D9A-CDB7-BFB0-8D4F-491DECDBA0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60" y="11454939"/>
            <a:ext cx="1579091" cy="1579091"/>
          </a:xfrm>
          <a:prstGeom prst="rect">
            <a:avLst/>
          </a:prstGeom>
        </p:spPr>
      </p:pic>
      <p:pic>
        <p:nvPicPr>
          <p:cNvPr id="24" name="Kép 23" descr="A képen doboz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99FADFA-5876-331B-FFD8-0C9887B523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438" y="11525508"/>
            <a:ext cx="1417682" cy="141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6985</TotalTime>
  <Words>203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2025-08-14T12:44:21Z</dcterms:modified>
  <cp:category/>
</cp:coreProperties>
</file>